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theme/theme6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4.gif" ContentType="image/gif"/>
  <Override PartName="/ppt/media/image1.png" ContentType="image/png"/>
  <Override PartName="/ppt/media/image2.png" ContentType="image/png"/>
  <Override PartName="/ppt/media/image13.jpeg" ContentType="image/jpeg"/>
  <Override PartName="/ppt/media/image7.png" ContentType="image/png"/>
  <Override PartName="/ppt/media/image8.jpeg" ContentType="image/jpeg"/>
  <Override PartName="/ppt/media/image15.jpeg" ContentType="image/jpeg"/>
  <Override PartName="/ppt/media/image16.jpeg" ContentType="image/jpeg"/>
  <Override PartName="/ppt/media/image12.jpeg" ContentType="image/jpeg"/>
  <Override PartName="/ppt/media/image11.gif" ContentType="image/gif"/>
  <Override PartName="/ppt/media/image10.jpeg" ContentType="image/jpeg"/>
  <Override PartName="/ppt/media/image9.jpeg" ContentType="image/jpeg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x="10077450" cy="75628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012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62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36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012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62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04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012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62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36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012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62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04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7012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6362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036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7012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6362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04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57012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6362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5036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57012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6362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04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04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57012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6362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5036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57012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6362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04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357012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6362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5036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357012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66362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503640" y="301320"/>
            <a:ext cx="906804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5150520" y="405972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357012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6636240" y="176904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5036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357012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6636240" y="405972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3640" y="405972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04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40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476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150520" y="1769040"/>
            <a:ext cx="442476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040" cy="4385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40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04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7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slideLayout" Target="../slideLayouts/slideLayout7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7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7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gif"/><Relationship Id="rId2" Type="http://schemas.openxmlformats.org/officeDocument/2006/relationships/slideLayout" Target="../slideLayouts/slideLayout7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03640" y="1080360"/>
            <a:ext cx="9067320" cy="172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5860" spc="-1" strike="noStrike">
                <a:solidFill>
                  <a:srgbClr val="ffffff"/>
                </a:solidFill>
                <a:latin typeface="Arial"/>
                <a:ea typeface="DejaVu Sans"/>
              </a:rPr>
              <a:t>3D Printing</a:t>
            </a:r>
            <a:endParaRPr b="0" lang="en-US" sz="586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503640" y="3168720"/>
            <a:ext cx="9067320" cy="367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DejaVu Sans"/>
              </a:rPr>
              <a:t>Design to Finish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DejaVu Sans"/>
              </a:rPr>
              <a:t>Overview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_6"/>
          <p:cNvSpPr/>
          <p:nvPr/>
        </p:nvSpPr>
        <p:spPr>
          <a:xfrm>
            <a:off x="685800" y="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7" name="" descr=""/>
          <p:cNvPicPr/>
          <p:nvPr/>
        </p:nvPicPr>
        <p:blipFill>
          <a:blip r:embed="rId1"/>
          <a:stretch/>
        </p:blipFill>
        <p:spPr>
          <a:xfrm>
            <a:off x="1146600" y="914400"/>
            <a:ext cx="7768800" cy="5601600"/>
          </a:xfrm>
          <a:prstGeom prst="rect">
            <a:avLst/>
          </a:prstGeom>
          <a:ln w="0">
            <a:noFill/>
          </a:ln>
        </p:spPr>
      </p:pic>
      <p:sp>
        <p:nvSpPr>
          <p:cNvPr id="308" name=""/>
          <p:cNvSpPr txBox="1"/>
          <p:nvPr/>
        </p:nvSpPr>
        <p:spPr>
          <a:xfrm>
            <a:off x="2256480" y="252000"/>
            <a:ext cx="5744520" cy="71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4400" spc="-1" strike="noStrike">
                <a:solidFill>
                  <a:srgbClr val="ecf2f8"/>
                </a:solidFill>
                <a:latin typeface="Arial"/>
              </a:rPr>
              <a:t>Finished Printing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2286000" y="6858000"/>
            <a:ext cx="4114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_7"/>
          <p:cNvSpPr/>
          <p:nvPr/>
        </p:nvSpPr>
        <p:spPr>
          <a:xfrm>
            <a:off x="685800" y="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"/>
          <p:cNvSpPr txBox="1"/>
          <p:nvPr/>
        </p:nvSpPr>
        <p:spPr>
          <a:xfrm>
            <a:off x="2256480" y="252000"/>
            <a:ext cx="5744520" cy="71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4400" spc="-1" strike="noStrike">
                <a:solidFill>
                  <a:srgbClr val="ecf2f8"/>
                </a:solidFill>
                <a:latin typeface="Arial"/>
              </a:rPr>
              <a:t>Finished Printing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12" name=""/>
          <p:cNvSpPr txBox="1"/>
          <p:nvPr/>
        </p:nvSpPr>
        <p:spPr>
          <a:xfrm>
            <a:off x="2286000" y="6858000"/>
            <a:ext cx="4114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13" name="" descr=""/>
          <p:cNvPicPr/>
          <p:nvPr/>
        </p:nvPicPr>
        <p:blipFill>
          <a:blip r:embed="rId1"/>
          <a:srcRect l="0" t="0" r="7199" b="9531"/>
          <a:stretch/>
        </p:blipFill>
        <p:spPr>
          <a:xfrm>
            <a:off x="1001880" y="1143000"/>
            <a:ext cx="7456320" cy="545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_0"/>
          <p:cNvSpPr/>
          <p:nvPr/>
        </p:nvSpPr>
        <p:spPr>
          <a:xfrm>
            <a:off x="503640" y="30132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"/>
          <p:cNvSpPr txBox="1"/>
          <p:nvPr/>
        </p:nvSpPr>
        <p:spPr>
          <a:xfrm>
            <a:off x="2797200" y="457200"/>
            <a:ext cx="4286160" cy="1105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4400" spc="-1" strike="noStrike">
                <a:solidFill>
                  <a:srgbClr val="ecf2f8"/>
                </a:solidFill>
                <a:latin typeface="Arial"/>
                <a:ea typeface="DejaVu Sans"/>
              </a:rPr>
              <a:t>Tools Needed</a:t>
            </a:r>
            <a:r>
              <a:rPr b="1" lang="en-US" sz="4400" spc="-1" strike="noStrike">
                <a:solidFill>
                  <a:srgbClr val="ecf2f8"/>
                </a:solidFill>
                <a:latin typeface="Arial"/>
                <a:ea typeface="DejaVu Sans"/>
              </a:rPr>
              <a:t>	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1" name=""/>
          <p:cNvSpPr txBox="1"/>
          <p:nvPr/>
        </p:nvSpPr>
        <p:spPr>
          <a:xfrm>
            <a:off x="1142280" y="2286720"/>
            <a:ext cx="6626880" cy="388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en-US" sz="2000" spc="-1" strike="noStrike">
                <a:solidFill>
                  <a:srgbClr val="ecf2f8"/>
                </a:solidFill>
                <a:latin typeface="Arial"/>
              </a:rPr>
              <a:t>C</a:t>
            </a:r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omputer Aided Design (CAD)</a:t>
            </a:r>
            <a:endParaRPr b="0" lang="en-US" sz="18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Tinkercad.com used in this overview</a:t>
            </a:r>
            <a:endParaRPr b="0" lang="en-US" sz="18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Computer Aided Manufacturing (CAM or Slicer)</a:t>
            </a:r>
            <a:endParaRPr b="0" lang="en-US" sz="18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Simplify 3D Slicer used</a:t>
            </a:r>
            <a:endParaRPr b="0" lang="en-US" sz="18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3D Printer or 3D Printing Service </a:t>
            </a:r>
            <a:endParaRPr b="0" lang="en-US" sz="18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Ender 3 Pro printer used </a:t>
            </a:r>
            <a:endParaRPr b="0" lang="en-US" sz="18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_1"/>
          <p:cNvSpPr/>
          <p:nvPr/>
        </p:nvSpPr>
        <p:spPr>
          <a:xfrm>
            <a:off x="503640" y="30132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430560" y="1829160"/>
            <a:ext cx="3453840" cy="4116240"/>
          </a:xfrm>
          <a:prstGeom prst="rect">
            <a:avLst/>
          </a:prstGeom>
          <a:ln w="0">
            <a:noFill/>
          </a:ln>
        </p:spPr>
      </p:pic>
      <p:sp>
        <p:nvSpPr>
          <p:cNvPr id="274" name=""/>
          <p:cNvSpPr txBox="1"/>
          <p:nvPr/>
        </p:nvSpPr>
        <p:spPr>
          <a:xfrm>
            <a:off x="2552400" y="655920"/>
            <a:ext cx="4759920" cy="944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4400" spc="-1" strike="noStrike">
                <a:solidFill>
                  <a:srgbClr val="ecf2f8"/>
                </a:solidFill>
                <a:latin typeface="Arial"/>
                <a:ea typeface="DejaVu Sans"/>
              </a:rPr>
              <a:t>Sphere in a Cube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5" name=""/>
          <p:cNvSpPr txBox="1"/>
          <p:nvPr/>
        </p:nvSpPr>
        <p:spPr>
          <a:xfrm>
            <a:off x="4341600" y="1714680"/>
            <a:ext cx="4570200" cy="4002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3600" spc="-1" strike="noStrike">
                <a:solidFill>
                  <a:srgbClr val="ecf2f8"/>
                </a:solidFill>
                <a:latin typeface="Arial"/>
                <a:ea typeface="DejaVu Sans"/>
              </a:rPr>
              <a:t>Steps: </a:t>
            </a:r>
            <a:endParaRPr b="0" lang="en-US" sz="3600" spc="-1" strike="noStrike">
              <a:latin typeface="Arial"/>
            </a:endParaRPr>
          </a:p>
          <a:p>
            <a:r>
              <a:rPr b="1" lang="en-US" sz="2400" spc="-1" strike="noStrike">
                <a:solidFill>
                  <a:srgbClr val="ecf2f8"/>
                </a:solidFill>
                <a:latin typeface="Arial"/>
                <a:ea typeface="DejaVu Sans"/>
              </a:rPr>
              <a:t>Design with Tinkercad</a:t>
            </a: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r>
              <a:rPr b="1" lang="en-US" sz="2400" spc="-1" strike="noStrike">
                <a:solidFill>
                  <a:srgbClr val="ecf2f8"/>
                </a:solidFill>
                <a:latin typeface="Arial"/>
                <a:ea typeface="DejaVu Sans"/>
              </a:rPr>
              <a:t>Prepare to Print with</a:t>
            </a:r>
            <a:endParaRPr b="0" lang="en-US" sz="2400" spc="-1" strike="noStrike">
              <a:latin typeface="Arial"/>
            </a:endParaRPr>
          </a:p>
          <a:p>
            <a:r>
              <a:rPr b="1" lang="en-US" sz="2400" spc="-1" strike="noStrike">
                <a:solidFill>
                  <a:srgbClr val="ecf2f8"/>
                </a:solidFill>
                <a:latin typeface="Arial"/>
                <a:ea typeface="DejaVu Sans"/>
              </a:rPr>
              <a:t>Simplify 3D slicer</a:t>
            </a: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r>
              <a:rPr b="1" lang="en-US" sz="2400" spc="-1" strike="noStrike">
                <a:solidFill>
                  <a:srgbClr val="ecf2f8"/>
                </a:solidFill>
                <a:latin typeface="Arial"/>
                <a:ea typeface="DejaVu Sans"/>
              </a:rPr>
              <a:t>Set up Material, Quality and Printer</a:t>
            </a: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r>
              <a:rPr b="1" lang="en-US" sz="2400" spc="-1" strike="noStrike">
                <a:solidFill>
                  <a:srgbClr val="ecf2f8"/>
                </a:solidFill>
                <a:latin typeface="Arial"/>
                <a:ea typeface="DejaVu Sans"/>
              </a:rPr>
              <a:t>G-Code (printer instructions)</a:t>
            </a:r>
            <a:endParaRPr b="0" lang="en-US" sz="2400" spc="-1" strike="noStrike">
              <a:latin typeface="Arial"/>
            </a:endParaRPr>
          </a:p>
          <a:p>
            <a:r>
              <a:rPr b="1" lang="en-US" sz="2400" spc="-1" strike="noStrike">
                <a:solidFill>
                  <a:srgbClr val="ecf2f8"/>
                </a:solidFill>
                <a:latin typeface="Arial"/>
                <a:ea typeface="DejaVu Sans"/>
              </a:rPr>
              <a:t>Print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6" name=""/>
          <p:cNvSpPr txBox="1"/>
          <p:nvPr/>
        </p:nvSpPr>
        <p:spPr>
          <a:xfrm>
            <a:off x="2284920" y="6402600"/>
            <a:ext cx="3427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_2"/>
          <p:cNvSpPr/>
          <p:nvPr/>
        </p:nvSpPr>
        <p:spPr>
          <a:xfrm>
            <a:off x="503640" y="30132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"/>
          <p:cNvSpPr txBox="1"/>
          <p:nvPr/>
        </p:nvSpPr>
        <p:spPr>
          <a:xfrm>
            <a:off x="2552400" y="655920"/>
            <a:ext cx="4759920" cy="944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ecf2f8"/>
                </a:solidFill>
                <a:latin typeface="Arial"/>
                <a:ea typeface="DejaVu Sans"/>
              </a:rPr>
              <a:t>CAD Design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9" name=""/>
          <p:cNvSpPr txBox="1"/>
          <p:nvPr/>
        </p:nvSpPr>
        <p:spPr>
          <a:xfrm>
            <a:off x="2284920" y="6860160"/>
            <a:ext cx="3427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2970360" y="1663920"/>
            <a:ext cx="6794640" cy="3824280"/>
          </a:xfrm>
          <a:prstGeom prst="rect">
            <a:avLst/>
          </a:prstGeom>
          <a:ln w="0">
            <a:noFill/>
          </a:ln>
        </p:spPr>
      </p:pic>
      <p:sp>
        <p:nvSpPr>
          <p:cNvPr id="281" name=""/>
          <p:cNvSpPr txBox="1"/>
          <p:nvPr/>
        </p:nvSpPr>
        <p:spPr>
          <a:xfrm>
            <a:off x="503640" y="1563120"/>
            <a:ext cx="2466720" cy="519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       </a:t>
            </a:r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Set up the             Shapes needed</a:t>
            </a:r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  </a:t>
            </a:r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- A solid Cube  (40 mm X 40 mm X 40 mm)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- Holes to cutout sides of cube (cut holes 25 mm in all 6 sides of the cub 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- Sphere for inside the cube (30 mm – to fit inside cube         and movable)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_3"/>
          <p:cNvSpPr/>
          <p:nvPr/>
        </p:nvSpPr>
        <p:spPr>
          <a:xfrm>
            <a:off x="503640" y="30132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"/>
          <p:cNvSpPr txBox="1"/>
          <p:nvPr/>
        </p:nvSpPr>
        <p:spPr>
          <a:xfrm>
            <a:off x="2552400" y="655920"/>
            <a:ext cx="4759920" cy="944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ecf2f8"/>
                </a:solidFill>
                <a:latin typeface="Arial"/>
                <a:ea typeface="DejaVu Sans"/>
              </a:rPr>
              <a:t>CAD Design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4" name=""/>
          <p:cNvSpPr txBox="1"/>
          <p:nvPr/>
        </p:nvSpPr>
        <p:spPr>
          <a:xfrm>
            <a:off x="2284920" y="6860160"/>
            <a:ext cx="342756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2970360" y="1663920"/>
            <a:ext cx="6794640" cy="3824280"/>
          </a:xfrm>
          <a:prstGeom prst="rect">
            <a:avLst/>
          </a:prstGeom>
          <a:ln w="0">
            <a:noFill/>
          </a:ln>
        </p:spPr>
      </p:pic>
      <p:sp>
        <p:nvSpPr>
          <p:cNvPr id="286" name=""/>
          <p:cNvSpPr txBox="1"/>
          <p:nvPr/>
        </p:nvSpPr>
        <p:spPr>
          <a:xfrm>
            <a:off x="503640" y="1563120"/>
            <a:ext cx="2466720" cy="5191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       </a:t>
            </a:r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Set up the             Shapes needed</a:t>
            </a:r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  </a:t>
            </a:r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- A solid Cube  (40 mm X 40 mm X 40 mm)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- Holes to cutout sides of cube (cut holes 25 mm in all 6 sides of the cub 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  <a:p>
            <a:r>
              <a:rPr b="1" lang="en-US" sz="2000" spc="-1" strike="noStrike">
                <a:solidFill>
                  <a:srgbClr val="ecf2f8"/>
                </a:solidFill>
                <a:latin typeface="Arial"/>
                <a:ea typeface="DejaVu Sans"/>
              </a:rPr>
              <a:t>- Sphere for inside the cube (30 mm – to fit inside cube         and movable)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/>
          <p:nvPr/>
        </p:nvSpPr>
        <p:spPr>
          <a:xfrm>
            <a:off x="503640" y="30132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"/>
          <p:cNvSpPr txBox="1"/>
          <p:nvPr/>
        </p:nvSpPr>
        <p:spPr>
          <a:xfrm>
            <a:off x="315720" y="3916440"/>
            <a:ext cx="9742680" cy="260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Use Align tools to center cutouts on the cube</a:t>
            </a:r>
            <a:endParaRPr b="0" lang="en-US" sz="2200" spc="-1" strike="noStrike">
              <a:latin typeface="Arial"/>
            </a:endParaRPr>
          </a:p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Use Group tool to join cutouts and cube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Center the sphere with the cube</a:t>
            </a:r>
            <a:endParaRPr b="0" lang="en-US" sz="2200" spc="-1" strike="noStrike">
              <a:latin typeface="Arial"/>
            </a:endParaRPr>
          </a:p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Use the Group tool to join together 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    </a:t>
            </a:r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The design is finished, export to CAM (Simplify 3D)</a:t>
            </a:r>
            <a:endParaRPr b="0" lang="en-US" sz="2200" spc="-1" strike="noStrike">
              <a:latin typeface="Arial"/>
            </a:endParaRPr>
          </a:p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                     </a:t>
            </a:r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to prepare for printing 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289" name=""/>
          <p:cNvSpPr txBox="1"/>
          <p:nvPr/>
        </p:nvSpPr>
        <p:spPr>
          <a:xfrm>
            <a:off x="1963440" y="7025040"/>
            <a:ext cx="3429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803880" y="915120"/>
            <a:ext cx="8565120" cy="264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_4"/>
          <p:cNvSpPr/>
          <p:nvPr/>
        </p:nvSpPr>
        <p:spPr>
          <a:xfrm>
            <a:off x="503640" y="30132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2" name="" descr=""/>
          <p:cNvPicPr/>
          <p:nvPr/>
        </p:nvPicPr>
        <p:blipFill>
          <a:blip r:embed="rId1"/>
          <a:srcRect l="6982" t="4998" r="9147" b="15026"/>
          <a:stretch/>
        </p:blipFill>
        <p:spPr>
          <a:xfrm>
            <a:off x="914760" y="2514600"/>
            <a:ext cx="7543440" cy="3892320"/>
          </a:xfrm>
          <a:prstGeom prst="rect">
            <a:avLst/>
          </a:prstGeom>
          <a:ln w="0">
            <a:noFill/>
          </a:ln>
        </p:spPr>
      </p:pic>
      <p:sp>
        <p:nvSpPr>
          <p:cNvPr id="293" name=""/>
          <p:cNvSpPr txBox="1"/>
          <p:nvPr/>
        </p:nvSpPr>
        <p:spPr>
          <a:xfrm>
            <a:off x="685800" y="1454760"/>
            <a:ext cx="8686800" cy="1059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   </a:t>
            </a:r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Simplify 3D Computer Aided Manufacturing programs are used to set up all necessary materials used, quality and printing instructions (G-CODE) for the 3D printer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294" name=""/>
          <p:cNvSpPr txBox="1"/>
          <p:nvPr/>
        </p:nvSpPr>
        <p:spPr>
          <a:xfrm>
            <a:off x="1600200" y="457200"/>
            <a:ext cx="6858000" cy="82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4400" spc="-1" strike="noStrike">
                <a:solidFill>
                  <a:srgbClr val="ecf2f8"/>
                </a:solidFill>
                <a:latin typeface="Arial"/>
              </a:rPr>
              <a:t>Simplify 3d Slicer (CAM)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5" name=""/>
          <p:cNvSpPr txBox="1"/>
          <p:nvPr/>
        </p:nvSpPr>
        <p:spPr>
          <a:xfrm>
            <a:off x="2028240" y="6892920"/>
            <a:ext cx="4343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_5"/>
          <p:cNvSpPr/>
          <p:nvPr/>
        </p:nvSpPr>
        <p:spPr>
          <a:xfrm>
            <a:off x="503640" y="30132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"/>
          <p:cNvSpPr txBox="1"/>
          <p:nvPr/>
        </p:nvSpPr>
        <p:spPr>
          <a:xfrm>
            <a:off x="1600200" y="457200"/>
            <a:ext cx="6858000" cy="82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4400" spc="-1" strike="noStrike">
                <a:solidFill>
                  <a:srgbClr val="ecf2f8"/>
                </a:solidFill>
                <a:latin typeface="Arial"/>
              </a:rPr>
              <a:t>Simplify 3d Slicer (CAM)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8" name=""/>
          <p:cNvSpPr txBox="1"/>
          <p:nvPr/>
        </p:nvSpPr>
        <p:spPr>
          <a:xfrm>
            <a:off x="2057400" y="6629400"/>
            <a:ext cx="4343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1"/>
          <a:srcRect l="7739" t="2745" r="9344" b="13769"/>
          <a:stretch/>
        </p:blipFill>
        <p:spPr>
          <a:xfrm>
            <a:off x="1143000" y="1371600"/>
            <a:ext cx="7664400" cy="4343040"/>
          </a:xfrm>
          <a:prstGeom prst="rect">
            <a:avLst/>
          </a:prstGeom>
          <a:ln w="0">
            <a:noFill/>
          </a:ln>
        </p:spPr>
      </p:pic>
      <p:sp>
        <p:nvSpPr>
          <p:cNvPr id="300" name=""/>
          <p:cNvSpPr txBox="1"/>
          <p:nvPr/>
        </p:nvSpPr>
        <p:spPr>
          <a:xfrm>
            <a:off x="694080" y="5914080"/>
            <a:ext cx="6849720" cy="71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   </a:t>
            </a:r>
            <a:r>
              <a:rPr b="1" lang="en-US" sz="2200" spc="-1" strike="noStrike">
                <a:solidFill>
                  <a:srgbClr val="ecf2f8"/>
                </a:solidFill>
                <a:latin typeface="Arial"/>
                <a:ea typeface="DejaVu Sans"/>
              </a:rPr>
              <a:t>Set up screen for material, infill, quality and                                        temperature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/>
          <p:nvPr/>
        </p:nvSpPr>
        <p:spPr>
          <a:xfrm>
            <a:off x="685800" y="0"/>
            <a:ext cx="9068040" cy="12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2" name="" descr=""/>
          <p:cNvPicPr/>
          <p:nvPr/>
        </p:nvPicPr>
        <p:blipFill>
          <a:blip r:embed="rId1"/>
          <a:stretch/>
        </p:blipFill>
        <p:spPr>
          <a:xfrm>
            <a:off x="934920" y="1629720"/>
            <a:ext cx="5008680" cy="4542480"/>
          </a:xfrm>
          <a:prstGeom prst="rect">
            <a:avLst/>
          </a:prstGeom>
          <a:ln w="0">
            <a:noFill/>
          </a:ln>
        </p:spPr>
      </p:pic>
      <p:sp>
        <p:nvSpPr>
          <p:cNvPr id="303" name=""/>
          <p:cNvSpPr txBox="1"/>
          <p:nvPr/>
        </p:nvSpPr>
        <p:spPr>
          <a:xfrm>
            <a:off x="2286000" y="6678720"/>
            <a:ext cx="3429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solidFill>
                  <a:srgbClr val="ecf2f8"/>
                </a:solidFill>
                <a:latin typeface="Arial"/>
              </a:rPr>
              <a:t>Click to advance to next slide</a:t>
            </a:r>
            <a:r>
              <a:rPr b="0" lang="en-US" sz="1800" spc="-1" strike="noStrike">
                <a:solidFill>
                  <a:srgbClr val="ecf2f8"/>
                </a:solidFill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4" name=""/>
          <p:cNvSpPr txBox="1"/>
          <p:nvPr/>
        </p:nvSpPr>
        <p:spPr>
          <a:xfrm>
            <a:off x="1828800" y="457200"/>
            <a:ext cx="5943600" cy="91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4400" spc="-1" strike="noStrike">
                <a:solidFill>
                  <a:srgbClr val="ecf2f8"/>
                </a:solidFill>
                <a:latin typeface="Arial"/>
              </a:rPr>
              <a:t>Test Print (Simulated)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05" name=""/>
          <p:cNvSpPr txBox="1"/>
          <p:nvPr/>
        </p:nvSpPr>
        <p:spPr>
          <a:xfrm>
            <a:off x="6172200" y="2971800"/>
            <a:ext cx="34290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200" spc="-1" strike="noStrike">
                <a:solidFill>
                  <a:srgbClr val="ecf2f8"/>
                </a:solidFill>
                <a:latin typeface="Arial"/>
              </a:rPr>
              <a:t>A simulated test print to         insure design</a:t>
            </a:r>
            <a:endParaRPr b="0" lang="en-US" sz="2200" spc="-1" strike="noStrike">
              <a:latin typeface="Arial"/>
            </a:endParaRPr>
          </a:p>
          <a:p>
            <a:r>
              <a:rPr b="1" lang="en-US" sz="2200" spc="-1" strike="noStrike">
                <a:solidFill>
                  <a:srgbClr val="ecf2f8"/>
                </a:solidFill>
                <a:latin typeface="Arial"/>
              </a:rPr>
              <a:t>    </a:t>
            </a:r>
            <a:r>
              <a:rPr b="1" lang="en-US" sz="2200" spc="-1" strike="noStrike">
                <a:solidFill>
                  <a:srgbClr val="ecf2f8"/>
                </a:solidFill>
                <a:latin typeface="Arial"/>
              </a:rPr>
              <a:t>will print correctly 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Application>LibreOffice/7.1.5.2$Linux_X86_64 LibreOffice_project/c18cfcb0f8824ad4ef2fc2ec0bd004713f8a9d14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2021-03-01T19:25:48Z</dcterms:created>
  <dc:creator/>
  <dc:description/>
  <dc:language>en-US</dc:language>
  <cp:lastModifiedBy/>
  <dcterms:modified xsi:type="dcterms:W3CDTF">2021-08-29T01:41:16Z</dcterms:modified>
  <cp:revision>9</cp:revision>
  <dc:subject/>
  <dc:title>Blueprint Plans</dc:title>
</cp:coreProperties>
</file>